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</p:sldIdLst>
  <p:sldSz cy="10287000" cx="18288000"/>
  <p:notesSz cx="6858000" cy="9144000"/>
  <p:embeddedFontLst>
    <p:embeddedFont>
      <p:font typeface="Alata"/>
      <p:regular r:id="rId7"/>
    </p:embeddedFont>
    <p:embeddedFont>
      <p:font typeface="Blinker"/>
      <p:regular r:id="rId8"/>
      <p:bold r:id="rId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Blink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Alata-regular.fntdata"/><Relationship Id="rId8" Type="http://schemas.openxmlformats.org/officeDocument/2006/relationships/font" Target="fonts/Blinker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25" name="Google Shape;125;p1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6" name="Google Shape;126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31" name="Google Shape;131;p12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2" name="Google Shape;132;p12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3" name="Google Shape;133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38" name="Google Shape;138;p13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9" name="Google Shape;139;p13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40" name="Google Shape;140;p13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41" name="Google Shape;141;p13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42" name="Google Shape;14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52" name="Google Shape;152;p15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3" name="Google Shape;153;p15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4" name="Google Shape;15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59" name="Google Shape;159;p16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60" name="Google Shape;160;p16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1" name="Google Shape;161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66" name="Google Shape;166;p17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7" name="Google Shape;167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72" name="Google Shape;172;p18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3" name="Google Shape;173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CUSTOM_5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b="9082" l="15081" r="0" t="0"/>
          <a:stretch/>
        </p:blipFill>
        <p:spPr>
          <a:xfrm>
            <a:off x="0" y="-83325"/>
            <a:ext cx="18288000" cy="10287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Google Shape;15;p3"/>
          <p:cNvGrpSpPr/>
          <p:nvPr/>
        </p:nvGrpSpPr>
        <p:grpSpPr>
          <a:xfrm>
            <a:off x="350251" y="3132319"/>
            <a:ext cx="3952573" cy="4883235"/>
            <a:chOff x="0" y="-47625"/>
            <a:chExt cx="1041000" cy="1286111"/>
          </a:xfrm>
        </p:grpSpPr>
        <p:sp>
          <p:nvSpPr>
            <p:cNvPr id="16" name="Google Shape;16;p3"/>
            <p:cNvSpPr/>
            <p:nvPr/>
          </p:nvSpPr>
          <p:spPr>
            <a:xfrm>
              <a:off x="0" y="0"/>
              <a:ext cx="1040970" cy="1238486"/>
            </a:xfrm>
            <a:custGeom>
              <a:rect b="b" l="l" r="r" t="t"/>
              <a:pathLst>
                <a:path extrusionOk="0" h="1238486" w="1040970">
                  <a:moveTo>
                    <a:pt x="0" y="0"/>
                  </a:moveTo>
                  <a:lnTo>
                    <a:pt x="1040970" y="0"/>
                  </a:lnTo>
                  <a:lnTo>
                    <a:pt x="1040970" y="1238486"/>
                  </a:lnTo>
                  <a:lnTo>
                    <a:pt x="0" y="1238486"/>
                  </a:lnTo>
                  <a:close/>
                </a:path>
              </a:pathLst>
            </a:custGeom>
            <a:solidFill>
              <a:srgbClr val="F5F0E2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7" name="Google Shape;17;p3"/>
            <p:cNvSpPr txBox="1"/>
            <p:nvPr/>
          </p:nvSpPr>
          <p:spPr>
            <a:xfrm>
              <a:off x="0" y="-47625"/>
              <a:ext cx="1041000" cy="128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" name="Google Shape;18;p3"/>
          <p:cNvSpPr/>
          <p:nvPr/>
        </p:nvSpPr>
        <p:spPr>
          <a:xfrm>
            <a:off x="1537117" y="3535918"/>
            <a:ext cx="1551187" cy="2487327"/>
          </a:xfrm>
          <a:custGeom>
            <a:rect b="b" l="l" r="r" t="t"/>
            <a:pathLst>
              <a:path extrusionOk="0" h="2487327" w="1551187">
                <a:moveTo>
                  <a:pt x="0" y="0"/>
                </a:moveTo>
                <a:lnTo>
                  <a:pt x="1551187" y="0"/>
                </a:lnTo>
                <a:lnTo>
                  <a:pt x="1551187" y="2487327"/>
                </a:lnTo>
                <a:lnTo>
                  <a:pt x="0" y="24873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9" name="Google Shape;19;p3"/>
          <p:cNvGrpSpPr/>
          <p:nvPr/>
        </p:nvGrpSpPr>
        <p:grpSpPr>
          <a:xfrm>
            <a:off x="4896291" y="3132319"/>
            <a:ext cx="3952573" cy="4883235"/>
            <a:chOff x="0" y="-47625"/>
            <a:chExt cx="1041000" cy="1286111"/>
          </a:xfrm>
        </p:grpSpPr>
        <p:sp>
          <p:nvSpPr>
            <p:cNvPr id="20" name="Google Shape;20;p3"/>
            <p:cNvSpPr/>
            <p:nvPr/>
          </p:nvSpPr>
          <p:spPr>
            <a:xfrm>
              <a:off x="0" y="0"/>
              <a:ext cx="1040970" cy="1238486"/>
            </a:xfrm>
            <a:custGeom>
              <a:rect b="b" l="l" r="r" t="t"/>
              <a:pathLst>
                <a:path extrusionOk="0" h="1238486" w="1040970">
                  <a:moveTo>
                    <a:pt x="0" y="0"/>
                  </a:moveTo>
                  <a:lnTo>
                    <a:pt x="1040970" y="0"/>
                  </a:lnTo>
                  <a:lnTo>
                    <a:pt x="1040970" y="1238486"/>
                  </a:lnTo>
                  <a:lnTo>
                    <a:pt x="0" y="1238486"/>
                  </a:lnTo>
                  <a:close/>
                </a:path>
              </a:pathLst>
            </a:custGeom>
            <a:solidFill>
              <a:srgbClr val="F5F0E2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1" name="Google Shape;21;p3"/>
            <p:cNvSpPr txBox="1"/>
            <p:nvPr/>
          </p:nvSpPr>
          <p:spPr>
            <a:xfrm>
              <a:off x="0" y="-47625"/>
              <a:ext cx="1041000" cy="128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" name="Google Shape;22;p3"/>
          <p:cNvSpPr/>
          <p:nvPr/>
        </p:nvSpPr>
        <p:spPr>
          <a:xfrm>
            <a:off x="6083157" y="3535918"/>
            <a:ext cx="1551187" cy="2487327"/>
          </a:xfrm>
          <a:custGeom>
            <a:rect b="b" l="l" r="r" t="t"/>
            <a:pathLst>
              <a:path extrusionOk="0" h="2487327" w="1551187">
                <a:moveTo>
                  <a:pt x="0" y="0"/>
                </a:moveTo>
                <a:lnTo>
                  <a:pt x="1551187" y="0"/>
                </a:lnTo>
                <a:lnTo>
                  <a:pt x="1551187" y="2487327"/>
                </a:lnTo>
                <a:lnTo>
                  <a:pt x="0" y="24873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3" name="Google Shape;23;p3"/>
          <p:cNvGrpSpPr/>
          <p:nvPr/>
        </p:nvGrpSpPr>
        <p:grpSpPr>
          <a:xfrm>
            <a:off x="9439275" y="3132319"/>
            <a:ext cx="3952573" cy="4883235"/>
            <a:chOff x="0" y="-47625"/>
            <a:chExt cx="1041000" cy="1286111"/>
          </a:xfrm>
        </p:grpSpPr>
        <p:sp>
          <p:nvSpPr>
            <p:cNvPr id="24" name="Google Shape;24;p3"/>
            <p:cNvSpPr/>
            <p:nvPr/>
          </p:nvSpPr>
          <p:spPr>
            <a:xfrm>
              <a:off x="0" y="0"/>
              <a:ext cx="1040970" cy="1238486"/>
            </a:xfrm>
            <a:custGeom>
              <a:rect b="b" l="l" r="r" t="t"/>
              <a:pathLst>
                <a:path extrusionOk="0" h="1238486" w="1040970">
                  <a:moveTo>
                    <a:pt x="0" y="0"/>
                  </a:moveTo>
                  <a:lnTo>
                    <a:pt x="1040970" y="0"/>
                  </a:lnTo>
                  <a:lnTo>
                    <a:pt x="1040970" y="1238486"/>
                  </a:lnTo>
                  <a:lnTo>
                    <a:pt x="0" y="1238486"/>
                  </a:lnTo>
                  <a:close/>
                </a:path>
              </a:pathLst>
            </a:custGeom>
            <a:solidFill>
              <a:srgbClr val="F5F0E2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5" name="Google Shape;25;p3"/>
            <p:cNvSpPr txBox="1"/>
            <p:nvPr/>
          </p:nvSpPr>
          <p:spPr>
            <a:xfrm>
              <a:off x="0" y="-47625"/>
              <a:ext cx="1041000" cy="128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" name="Google Shape;26;p3"/>
          <p:cNvSpPr/>
          <p:nvPr/>
        </p:nvSpPr>
        <p:spPr>
          <a:xfrm>
            <a:off x="10626140" y="3535918"/>
            <a:ext cx="1551187" cy="2487327"/>
          </a:xfrm>
          <a:custGeom>
            <a:rect b="b" l="l" r="r" t="t"/>
            <a:pathLst>
              <a:path extrusionOk="0" h="2487327" w="1551187">
                <a:moveTo>
                  <a:pt x="0" y="0"/>
                </a:moveTo>
                <a:lnTo>
                  <a:pt x="1551188" y="0"/>
                </a:lnTo>
                <a:lnTo>
                  <a:pt x="1551188" y="2487327"/>
                </a:lnTo>
                <a:lnTo>
                  <a:pt x="0" y="24873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7" name="Google Shape;27;p3"/>
          <p:cNvGrpSpPr/>
          <p:nvPr/>
        </p:nvGrpSpPr>
        <p:grpSpPr>
          <a:xfrm>
            <a:off x="13985315" y="3132319"/>
            <a:ext cx="3952573" cy="4883235"/>
            <a:chOff x="0" y="-47625"/>
            <a:chExt cx="1041000" cy="1286111"/>
          </a:xfrm>
        </p:grpSpPr>
        <p:sp>
          <p:nvSpPr>
            <p:cNvPr id="28" name="Google Shape;28;p3"/>
            <p:cNvSpPr/>
            <p:nvPr/>
          </p:nvSpPr>
          <p:spPr>
            <a:xfrm>
              <a:off x="0" y="0"/>
              <a:ext cx="1040970" cy="1238486"/>
            </a:xfrm>
            <a:custGeom>
              <a:rect b="b" l="l" r="r" t="t"/>
              <a:pathLst>
                <a:path extrusionOk="0" h="1238486" w="1040970">
                  <a:moveTo>
                    <a:pt x="0" y="0"/>
                  </a:moveTo>
                  <a:lnTo>
                    <a:pt x="1040970" y="0"/>
                  </a:lnTo>
                  <a:lnTo>
                    <a:pt x="1040970" y="1238486"/>
                  </a:lnTo>
                  <a:lnTo>
                    <a:pt x="0" y="1238486"/>
                  </a:lnTo>
                  <a:close/>
                </a:path>
              </a:pathLst>
            </a:custGeom>
            <a:solidFill>
              <a:srgbClr val="F5F0E2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9" name="Google Shape;29;p3"/>
            <p:cNvSpPr txBox="1"/>
            <p:nvPr/>
          </p:nvSpPr>
          <p:spPr>
            <a:xfrm>
              <a:off x="0" y="-47625"/>
              <a:ext cx="1041000" cy="128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30;p3"/>
          <p:cNvSpPr/>
          <p:nvPr/>
        </p:nvSpPr>
        <p:spPr>
          <a:xfrm>
            <a:off x="15172180" y="3535918"/>
            <a:ext cx="1551187" cy="2487327"/>
          </a:xfrm>
          <a:custGeom>
            <a:rect b="b" l="l" r="r" t="t"/>
            <a:pathLst>
              <a:path extrusionOk="0" h="2487327" w="1551187">
                <a:moveTo>
                  <a:pt x="0" y="0"/>
                </a:moveTo>
                <a:lnTo>
                  <a:pt x="1551188" y="0"/>
                </a:lnTo>
                <a:lnTo>
                  <a:pt x="1551188" y="2487327"/>
                </a:lnTo>
                <a:lnTo>
                  <a:pt x="0" y="24873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" name="Google Shape;31;p3"/>
          <p:cNvSpPr txBox="1"/>
          <p:nvPr>
            <p:ph type="title"/>
          </p:nvPr>
        </p:nvSpPr>
        <p:spPr>
          <a:xfrm>
            <a:off x="5463900" y="1156000"/>
            <a:ext cx="7360200" cy="142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subTitle"/>
          </p:nvPr>
        </p:nvSpPr>
        <p:spPr>
          <a:xfrm>
            <a:off x="725175" y="6329800"/>
            <a:ext cx="3268800" cy="60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714375" y="7174050"/>
            <a:ext cx="32904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algn="ctr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algn="ctr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algn="ctr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algn="ctr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algn="ctr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  <p:sp>
        <p:nvSpPr>
          <p:cNvPr id="34" name="Google Shape;34;p3"/>
          <p:cNvSpPr txBox="1"/>
          <p:nvPr>
            <p:ph idx="3" type="subTitle"/>
          </p:nvPr>
        </p:nvSpPr>
        <p:spPr>
          <a:xfrm>
            <a:off x="5236650" y="6329800"/>
            <a:ext cx="3268800" cy="60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35" name="Google Shape;35;p3"/>
          <p:cNvSpPr txBox="1"/>
          <p:nvPr>
            <p:ph idx="4" type="body"/>
          </p:nvPr>
        </p:nvSpPr>
        <p:spPr>
          <a:xfrm>
            <a:off x="5225850" y="7174050"/>
            <a:ext cx="32904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rtl="0" algn="ctr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rtl="0" algn="ctr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rtl="0" algn="ctr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rtl="0" algn="ctr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rtl="0" algn="ctr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  <p:sp>
        <p:nvSpPr>
          <p:cNvPr id="36" name="Google Shape;36;p3"/>
          <p:cNvSpPr txBox="1"/>
          <p:nvPr>
            <p:ph idx="5" type="subTitle"/>
          </p:nvPr>
        </p:nvSpPr>
        <p:spPr>
          <a:xfrm>
            <a:off x="9782700" y="6329800"/>
            <a:ext cx="3268800" cy="60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37" name="Google Shape;37;p3"/>
          <p:cNvSpPr txBox="1"/>
          <p:nvPr>
            <p:ph idx="6" type="body"/>
          </p:nvPr>
        </p:nvSpPr>
        <p:spPr>
          <a:xfrm>
            <a:off x="9771900" y="7174050"/>
            <a:ext cx="32904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rtl="0" algn="ctr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rtl="0" algn="ctr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rtl="0" algn="ctr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rtl="0" algn="ctr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rtl="0" algn="ctr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7" type="subTitle"/>
          </p:nvPr>
        </p:nvSpPr>
        <p:spPr>
          <a:xfrm>
            <a:off x="14325675" y="6329800"/>
            <a:ext cx="3268800" cy="60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39" name="Google Shape;39;p3"/>
          <p:cNvSpPr txBox="1"/>
          <p:nvPr>
            <p:ph idx="8" type="body"/>
          </p:nvPr>
        </p:nvSpPr>
        <p:spPr>
          <a:xfrm>
            <a:off x="14314875" y="7174050"/>
            <a:ext cx="32904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rtl="0" algn="ctr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rtl="0" algn="ctr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rtl="0" algn="ctr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rtl="0" algn="ctr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rtl="0" algn="ctr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rtl="0" algn="ct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4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4"/>
          <p:cNvPicPr preferRelativeResize="0"/>
          <p:nvPr/>
        </p:nvPicPr>
        <p:blipFill rotWithShape="1">
          <a:blip r:embed="rId2">
            <a:alphaModFix/>
          </a:blip>
          <a:srcRect b="0" l="6585" r="0" t="4861"/>
          <a:stretch/>
        </p:blipFill>
        <p:spPr>
          <a:xfrm>
            <a:off x="0" y="-1135375"/>
            <a:ext cx="18288000" cy="97860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" name="Google Shape;42;p4"/>
          <p:cNvCxnSpPr/>
          <p:nvPr/>
        </p:nvCxnSpPr>
        <p:spPr>
          <a:xfrm>
            <a:off x="0" y="8650667"/>
            <a:ext cx="182880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" name="Google Shape;43;p4"/>
          <p:cNvSpPr txBox="1"/>
          <p:nvPr>
            <p:ph type="title"/>
          </p:nvPr>
        </p:nvSpPr>
        <p:spPr>
          <a:xfrm>
            <a:off x="4840425" y="9035750"/>
            <a:ext cx="130104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3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>
            <p:ph idx="2" type="pic"/>
          </p:nvPr>
        </p:nvSpPr>
        <p:spPr>
          <a:xfrm>
            <a:off x="1537000" y="1588950"/>
            <a:ext cx="6891600" cy="7143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6" name="Google Shape;46;p5"/>
          <p:cNvGrpSpPr/>
          <p:nvPr/>
        </p:nvGrpSpPr>
        <p:grpSpPr>
          <a:xfrm>
            <a:off x="0" y="-180827"/>
            <a:ext cx="18288114" cy="1209692"/>
            <a:chOff x="0" y="-47625"/>
            <a:chExt cx="4816591" cy="318600"/>
          </a:xfrm>
        </p:grpSpPr>
        <p:sp>
          <p:nvSpPr>
            <p:cNvPr id="47" name="Google Shape;47;p5"/>
            <p:cNvSpPr/>
            <p:nvPr/>
          </p:nvSpPr>
          <p:spPr>
            <a:xfrm>
              <a:off x="0" y="0"/>
              <a:ext cx="4816591" cy="270933"/>
            </a:xfrm>
            <a:custGeom>
              <a:rect b="b" l="l" r="r" t="t"/>
              <a:pathLst>
                <a:path extrusionOk="0" h="270933" w="4816591">
                  <a:moveTo>
                    <a:pt x="0" y="0"/>
                  </a:moveTo>
                  <a:lnTo>
                    <a:pt x="4816591" y="0"/>
                  </a:lnTo>
                  <a:lnTo>
                    <a:pt x="4816591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BCDD2"/>
            </a:solidFill>
            <a:ln>
              <a:noFill/>
            </a:ln>
          </p:spPr>
        </p:sp>
        <p:sp>
          <p:nvSpPr>
            <p:cNvPr id="48" name="Google Shape;48;p5"/>
            <p:cNvSpPr txBox="1"/>
            <p:nvPr/>
          </p:nvSpPr>
          <p:spPr>
            <a:xfrm>
              <a:off x="0" y="-47625"/>
              <a:ext cx="4816500" cy="31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" name="Google Shape;49;p5"/>
          <p:cNvGrpSpPr/>
          <p:nvPr/>
        </p:nvGrpSpPr>
        <p:grpSpPr>
          <a:xfrm>
            <a:off x="0" y="9091760"/>
            <a:ext cx="18288114" cy="1209692"/>
            <a:chOff x="0" y="-47625"/>
            <a:chExt cx="4816591" cy="318600"/>
          </a:xfrm>
        </p:grpSpPr>
        <p:sp>
          <p:nvSpPr>
            <p:cNvPr id="50" name="Google Shape;50;p5"/>
            <p:cNvSpPr/>
            <p:nvPr/>
          </p:nvSpPr>
          <p:spPr>
            <a:xfrm>
              <a:off x="0" y="0"/>
              <a:ext cx="4816591" cy="270933"/>
            </a:xfrm>
            <a:custGeom>
              <a:rect b="b" l="l" r="r" t="t"/>
              <a:pathLst>
                <a:path extrusionOk="0" h="270933" w="4816591">
                  <a:moveTo>
                    <a:pt x="0" y="0"/>
                  </a:moveTo>
                  <a:lnTo>
                    <a:pt x="4816591" y="0"/>
                  </a:lnTo>
                  <a:lnTo>
                    <a:pt x="4816591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BBCDD2"/>
            </a:solidFill>
            <a:ln>
              <a:noFill/>
            </a:ln>
          </p:spPr>
        </p:sp>
        <p:sp>
          <p:nvSpPr>
            <p:cNvPr id="51" name="Google Shape;51;p5"/>
            <p:cNvSpPr txBox="1"/>
            <p:nvPr/>
          </p:nvSpPr>
          <p:spPr>
            <a:xfrm>
              <a:off x="0" y="-47625"/>
              <a:ext cx="4816500" cy="31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2" name="Google Shape;52;p5"/>
          <p:cNvCxnSpPr/>
          <p:nvPr/>
        </p:nvCxnSpPr>
        <p:spPr>
          <a:xfrm rot="10800000">
            <a:off x="-43205" y="1000050"/>
            <a:ext cx="18331200" cy="4770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" name="Google Shape;53;p5"/>
          <p:cNvCxnSpPr/>
          <p:nvPr/>
        </p:nvCxnSpPr>
        <p:spPr>
          <a:xfrm rot="10800000">
            <a:off x="-43200" y="9247838"/>
            <a:ext cx="18331200" cy="570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" name="Google Shape;54;p5"/>
          <p:cNvSpPr txBox="1"/>
          <p:nvPr>
            <p:ph type="title"/>
          </p:nvPr>
        </p:nvSpPr>
        <p:spPr>
          <a:xfrm>
            <a:off x="9676525" y="2692975"/>
            <a:ext cx="6450900" cy="212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9676525" y="5485525"/>
            <a:ext cx="6494400" cy="251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2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857398"/>
            <a:ext cx="18288118" cy="7793517"/>
            <a:chOff x="0" y="-47625"/>
            <a:chExt cx="4816592" cy="2052600"/>
          </a:xfrm>
        </p:grpSpPr>
        <p:sp>
          <p:nvSpPr>
            <p:cNvPr id="58" name="Google Shape;58;p6"/>
            <p:cNvSpPr/>
            <p:nvPr/>
          </p:nvSpPr>
          <p:spPr>
            <a:xfrm>
              <a:off x="0" y="0"/>
              <a:ext cx="4816592" cy="2004923"/>
            </a:xfrm>
            <a:custGeom>
              <a:rect b="b" l="l" r="r" t="t"/>
              <a:pathLst>
                <a:path extrusionOk="0" h="200492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004923"/>
                  </a:lnTo>
                  <a:lnTo>
                    <a:pt x="0" y="2004923"/>
                  </a:lnTo>
                  <a:close/>
                </a:path>
              </a:pathLst>
            </a:custGeom>
            <a:solidFill>
              <a:srgbClr val="ADBA85"/>
            </a:solidFill>
            <a:ln>
              <a:noFill/>
            </a:ln>
          </p:spPr>
        </p:sp>
        <p:sp>
          <p:nvSpPr>
            <p:cNvPr id="59" name="Google Shape;59;p6"/>
            <p:cNvSpPr txBox="1"/>
            <p:nvPr/>
          </p:nvSpPr>
          <p:spPr>
            <a:xfrm>
              <a:off x="0" y="-47625"/>
              <a:ext cx="4816500" cy="205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" name="Google Shape;60;p6"/>
          <p:cNvSpPr/>
          <p:nvPr>
            <p:ph idx="2" type="pic"/>
          </p:nvPr>
        </p:nvSpPr>
        <p:spPr>
          <a:xfrm>
            <a:off x="670975" y="2108500"/>
            <a:ext cx="5424000" cy="52779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6"/>
          <p:cNvSpPr/>
          <p:nvPr>
            <p:ph idx="3" type="pic"/>
          </p:nvPr>
        </p:nvSpPr>
        <p:spPr>
          <a:xfrm>
            <a:off x="6451850" y="2108500"/>
            <a:ext cx="5424000" cy="52779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6"/>
          <p:cNvSpPr/>
          <p:nvPr>
            <p:ph idx="4" type="pic"/>
          </p:nvPr>
        </p:nvSpPr>
        <p:spPr>
          <a:xfrm>
            <a:off x="12232725" y="2108500"/>
            <a:ext cx="5424000" cy="52779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3" name="Google Shape;63;p6"/>
          <p:cNvCxnSpPr/>
          <p:nvPr/>
        </p:nvCxnSpPr>
        <p:spPr>
          <a:xfrm>
            <a:off x="0" y="8650667"/>
            <a:ext cx="182880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" name="Google Shape;64;p6"/>
          <p:cNvCxnSpPr/>
          <p:nvPr/>
        </p:nvCxnSpPr>
        <p:spPr>
          <a:xfrm>
            <a:off x="0" y="1038225"/>
            <a:ext cx="182880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6"/>
          <p:cNvSpPr txBox="1"/>
          <p:nvPr>
            <p:ph type="title"/>
          </p:nvPr>
        </p:nvSpPr>
        <p:spPr>
          <a:xfrm>
            <a:off x="757675" y="9079050"/>
            <a:ext cx="8269500" cy="93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66" name="Google Shape;66;p6"/>
          <p:cNvSpPr txBox="1"/>
          <p:nvPr>
            <p:ph idx="1" type="body"/>
          </p:nvPr>
        </p:nvSpPr>
        <p:spPr>
          <a:xfrm>
            <a:off x="13313350" y="9109375"/>
            <a:ext cx="4329600" cy="93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algn="r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algn="r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algn="r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algn="r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algn="r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algn="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algn="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algn="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algn="r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7"/>
          <p:cNvPicPr preferRelativeResize="0"/>
          <p:nvPr/>
        </p:nvPicPr>
        <p:blipFill rotWithShape="1">
          <a:blip r:embed="rId2">
            <a:alphaModFix/>
          </a:blip>
          <a:srcRect b="0" l="0" r="11111" t="0"/>
          <a:stretch/>
        </p:blipFill>
        <p:spPr>
          <a:xfrm>
            <a:off x="9134475" y="-3050"/>
            <a:ext cx="9143925" cy="10287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" name="Google Shape;69;p7"/>
          <p:cNvGrpSpPr/>
          <p:nvPr/>
        </p:nvGrpSpPr>
        <p:grpSpPr>
          <a:xfrm>
            <a:off x="0" y="-185223"/>
            <a:ext cx="9143914" cy="3623116"/>
            <a:chOff x="0" y="-47625"/>
            <a:chExt cx="2351104" cy="931584"/>
          </a:xfrm>
        </p:grpSpPr>
        <p:sp>
          <p:nvSpPr>
            <p:cNvPr id="70" name="Google Shape;70;p7"/>
            <p:cNvSpPr/>
            <p:nvPr/>
          </p:nvSpPr>
          <p:spPr>
            <a:xfrm>
              <a:off x="0" y="0"/>
              <a:ext cx="2351104" cy="883959"/>
            </a:xfrm>
            <a:custGeom>
              <a:rect b="b" l="l" r="r" t="t"/>
              <a:pathLst>
                <a:path extrusionOk="0" h="883959" w="2351104">
                  <a:moveTo>
                    <a:pt x="0" y="0"/>
                  </a:moveTo>
                  <a:lnTo>
                    <a:pt x="2351104" y="0"/>
                  </a:lnTo>
                  <a:lnTo>
                    <a:pt x="2351104" y="883959"/>
                  </a:lnTo>
                  <a:lnTo>
                    <a:pt x="0" y="883959"/>
                  </a:lnTo>
                  <a:close/>
                </a:path>
              </a:pathLst>
            </a:custGeom>
            <a:solidFill>
              <a:srgbClr val="ADBA85"/>
            </a:solidFill>
            <a:ln>
              <a:noFill/>
            </a:ln>
          </p:spPr>
        </p:sp>
        <p:sp>
          <p:nvSpPr>
            <p:cNvPr id="71" name="Google Shape;71;p7"/>
            <p:cNvSpPr txBox="1"/>
            <p:nvPr/>
          </p:nvSpPr>
          <p:spPr>
            <a:xfrm>
              <a:off x="0" y="-47625"/>
              <a:ext cx="2351100" cy="9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" name="Google Shape;72;p7"/>
          <p:cNvGrpSpPr/>
          <p:nvPr/>
        </p:nvGrpSpPr>
        <p:grpSpPr>
          <a:xfrm>
            <a:off x="0" y="6690627"/>
            <a:ext cx="9143914" cy="3596339"/>
            <a:chOff x="0" y="-47625"/>
            <a:chExt cx="2351104" cy="924699"/>
          </a:xfrm>
        </p:grpSpPr>
        <p:sp>
          <p:nvSpPr>
            <p:cNvPr id="73" name="Google Shape;73;p7"/>
            <p:cNvSpPr/>
            <p:nvPr/>
          </p:nvSpPr>
          <p:spPr>
            <a:xfrm>
              <a:off x="0" y="0"/>
              <a:ext cx="2351104" cy="877074"/>
            </a:xfrm>
            <a:custGeom>
              <a:rect b="b" l="l" r="r" t="t"/>
              <a:pathLst>
                <a:path extrusionOk="0" h="877074" w="2351104">
                  <a:moveTo>
                    <a:pt x="0" y="0"/>
                  </a:moveTo>
                  <a:lnTo>
                    <a:pt x="2351104" y="0"/>
                  </a:lnTo>
                  <a:lnTo>
                    <a:pt x="2351104" y="877074"/>
                  </a:lnTo>
                  <a:lnTo>
                    <a:pt x="0" y="877074"/>
                  </a:lnTo>
                  <a:close/>
                </a:path>
              </a:pathLst>
            </a:custGeom>
            <a:solidFill>
              <a:srgbClr val="BBCDD2"/>
            </a:solidFill>
            <a:ln>
              <a:noFill/>
            </a:ln>
          </p:spPr>
        </p:sp>
        <p:sp>
          <p:nvSpPr>
            <p:cNvPr id="74" name="Google Shape;74;p7"/>
            <p:cNvSpPr txBox="1"/>
            <p:nvPr/>
          </p:nvSpPr>
          <p:spPr>
            <a:xfrm>
              <a:off x="0" y="-47625"/>
              <a:ext cx="23511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" name="Google Shape;75;p7"/>
          <p:cNvGrpSpPr/>
          <p:nvPr/>
        </p:nvGrpSpPr>
        <p:grpSpPr>
          <a:xfrm>
            <a:off x="0" y="3252702"/>
            <a:ext cx="9143914" cy="3623116"/>
            <a:chOff x="0" y="-47625"/>
            <a:chExt cx="2351104" cy="931584"/>
          </a:xfrm>
        </p:grpSpPr>
        <p:sp>
          <p:nvSpPr>
            <p:cNvPr id="76" name="Google Shape;76;p7"/>
            <p:cNvSpPr/>
            <p:nvPr/>
          </p:nvSpPr>
          <p:spPr>
            <a:xfrm>
              <a:off x="0" y="0"/>
              <a:ext cx="2351104" cy="883959"/>
            </a:xfrm>
            <a:custGeom>
              <a:rect b="b" l="l" r="r" t="t"/>
              <a:pathLst>
                <a:path extrusionOk="0" h="883959" w="2351104">
                  <a:moveTo>
                    <a:pt x="0" y="0"/>
                  </a:moveTo>
                  <a:lnTo>
                    <a:pt x="2351104" y="0"/>
                  </a:lnTo>
                  <a:lnTo>
                    <a:pt x="2351104" y="883959"/>
                  </a:lnTo>
                  <a:lnTo>
                    <a:pt x="0" y="883959"/>
                  </a:lnTo>
                  <a:close/>
                </a:path>
              </a:pathLst>
            </a:custGeom>
            <a:solidFill>
              <a:srgbClr val="F4C76B"/>
            </a:solidFill>
            <a:ln>
              <a:noFill/>
            </a:ln>
          </p:spPr>
        </p:sp>
        <p:sp>
          <p:nvSpPr>
            <p:cNvPr id="77" name="Google Shape;77;p7"/>
            <p:cNvSpPr txBox="1"/>
            <p:nvPr/>
          </p:nvSpPr>
          <p:spPr>
            <a:xfrm>
              <a:off x="0" y="-47625"/>
              <a:ext cx="2351100" cy="9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78" name="Google Shape;78;p7"/>
          <p:cNvCxnSpPr/>
          <p:nvPr/>
        </p:nvCxnSpPr>
        <p:spPr>
          <a:xfrm>
            <a:off x="9134475" y="-71398"/>
            <a:ext cx="0" cy="1042980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9" name="Google Shape;79;p7"/>
          <p:cNvGrpSpPr/>
          <p:nvPr/>
        </p:nvGrpSpPr>
        <p:grpSpPr>
          <a:xfrm>
            <a:off x="9144000" y="3239315"/>
            <a:ext cx="9143914" cy="3623116"/>
            <a:chOff x="0" y="-47625"/>
            <a:chExt cx="2351104" cy="931584"/>
          </a:xfrm>
        </p:grpSpPr>
        <p:sp>
          <p:nvSpPr>
            <p:cNvPr id="80" name="Google Shape;80;p7"/>
            <p:cNvSpPr/>
            <p:nvPr/>
          </p:nvSpPr>
          <p:spPr>
            <a:xfrm>
              <a:off x="0" y="0"/>
              <a:ext cx="2351104" cy="883959"/>
            </a:xfrm>
            <a:custGeom>
              <a:rect b="b" l="l" r="r" t="t"/>
              <a:pathLst>
                <a:path extrusionOk="0" h="883959" w="2351104">
                  <a:moveTo>
                    <a:pt x="0" y="0"/>
                  </a:moveTo>
                  <a:lnTo>
                    <a:pt x="2351104" y="0"/>
                  </a:lnTo>
                  <a:lnTo>
                    <a:pt x="2351104" y="883959"/>
                  </a:lnTo>
                  <a:lnTo>
                    <a:pt x="0" y="883959"/>
                  </a:lnTo>
                  <a:close/>
                </a:path>
              </a:pathLst>
            </a:custGeom>
            <a:solidFill>
              <a:srgbClr val="F5F0E2"/>
            </a:solidFill>
            <a:ln>
              <a:noFill/>
            </a:ln>
          </p:spPr>
        </p:sp>
        <p:sp>
          <p:nvSpPr>
            <p:cNvPr id="81" name="Google Shape;81;p7"/>
            <p:cNvSpPr txBox="1"/>
            <p:nvPr/>
          </p:nvSpPr>
          <p:spPr>
            <a:xfrm>
              <a:off x="0" y="-47625"/>
              <a:ext cx="2351100" cy="9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82" name="Google Shape;82;p7"/>
          <p:cNvCxnSpPr/>
          <p:nvPr/>
        </p:nvCxnSpPr>
        <p:spPr>
          <a:xfrm rot="10800000">
            <a:off x="21600" y="3437925"/>
            <a:ext cx="182664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" name="Google Shape;83;p7"/>
          <p:cNvCxnSpPr/>
          <p:nvPr/>
        </p:nvCxnSpPr>
        <p:spPr>
          <a:xfrm rot="10800000">
            <a:off x="-21600" y="6875850"/>
            <a:ext cx="183096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4" name="Google Shape;84;p7"/>
          <p:cNvSpPr txBox="1"/>
          <p:nvPr>
            <p:ph type="title"/>
          </p:nvPr>
        </p:nvSpPr>
        <p:spPr>
          <a:xfrm>
            <a:off x="10369250" y="4035125"/>
            <a:ext cx="7187100" cy="22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85" name="Google Shape;85;p7"/>
          <p:cNvSpPr txBox="1"/>
          <p:nvPr>
            <p:ph idx="1" type="subTitle"/>
          </p:nvPr>
        </p:nvSpPr>
        <p:spPr>
          <a:xfrm>
            <a:off x="801050" y="614800"/>
            <a:ext cx="47625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86" name="Google Shape;86;p7"/>
          <p:cNvSpPr txBox="1"/>
          <p:nvPr>
            <p:ph idx="2" type="body"/>
          </p:nvPr>
        </p:nvSpPr>
        <p:spPr>
          <a:xfrm>
            <a:off x="801050" y="1697175"/>
            <a:ext cx="4719300" cy="71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  <p:sp>
        <p:nvSpPr>
          <p:cNvPr id="87" name="Google Shape;87;p7"/>
          <p:cNvSpPr txBox="1"/>
          <p:nvPr>
            <p:ph idx="3" type="subTitle"/>
          </p:nvPr>
        </p:nvSpPr>
        <p:spPr>
          <a:xfrm>
            <a:off x="801050" y="4258550"/>
            <a:ext cx="47625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88" name="Google Shape;88;p7"/>
          <p:cNvSpPr txBox="1"/>
          <p:nvPr>
            <p:ph idx="4" type="body"/>
          </p:nvPr>
        </p:nvSpPr>
        <p:spPr>
          <a:xfrm>
            <a:off x="801050" y="5340925"/>
            <a:ext cx="4719300" cy="71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rtl="0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rtl="0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rtl="0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rtl="0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rtl="0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  <p:sp>
        <p:nvSpPr>
          <p:cNvPr id="89" name="Google Shape;89;p7"/>
          <p:cNvSpPr txBox="1"/>
          <p:nvPr>
            <p:ph idx="5" type="subTitle"/>
          </p:nvPr>
        </p:nvSpPr>
        <p:spPr>
          <a:xfrm>
            <a:off x="801050" y="7696475"/>
            <a:ext cx="4762500" cy="64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560"/>
              </a:spcBef>
              <a:spcAft>
                <a:spcPts val="0"/>
              </a:spcAft>
              <a:buSzPts val="23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3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300"/>
              <a:buNone/>
              <a:defRPr/>
            </a:lvl9pPr>
          </a:lstStyle>
          <a:p/>
        </p:txBody>
      </p:sp>
      <p:sp>
        <p:nvSpPr>
          <p:cNvPr id="90" name="Google Shape;90;p7"/>
          <p:cNvSpPr txBox="1"/>
          <p:nvPr>
            <p:ph idx="6" type="body"/>
          </p:nvPr>
        </p:nvSpPr>
        <p:spPr>
          <a:xfrm>
            <a:off x="801050" y="8778850"/>
            <a:ext cx="4719300" cy="71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74650" lvl="0" marL="457200" rtl="0">
              <a:spcBef>
                <a:spcPts val="640"/>
              </a:spcBef>
              <a:spcAft>
                <a:spcPts val="0"/>
              </a:spcAft>
              <a:buSzPts val="2300"/>
              <a:buFont typeface="Blinker"/>
              <a:buChar char="•"/>
              <a:defRPr sz="2300">
                <a:latin typeface="Blinker"/>
                <a:ea typeface="Blinker"/>
                <a:cs typeface="Blinker"/>
                <a:sym typeface="Blinker"/>
              </a:defRPr>
            </a:lvl1pPr>
            <a:lvl2pPr indent="-374650" lvl="1" marL="914400" rtl="0">
              <a:spcBef>
                <a:spcPts val="560"/>
              </a:spcBef>
              <a:spcAft>
                <a:spcPts val="0"/>
              </a:spcAft>
              <a:buSzPts val="2300"/>
              <a:buChar char="–"/>
              <a:defRPr/>
            </a:lvl2pPr>
            <a:lvl3pPr indent="-374650" lvl="2" marL="1371600" rtl="0">
              <a:spcBef>
                <a:spcPts val="480"/>
              </a:spcBef>
              <a:spcAft>
                <a:spcPts val="0"/>
              </a:spcAft>
              <a:buSzPts val="2300"/>
              <a:buChar char="•"/>
              <a:defRPr/>
            </a:lvl3pPr>
            <a:lvl4pPr indent="-374650" lvl="3" marL="1828800" rtl="0">
              <a:spcBef>
                <a:spcPts val="400"/>
              </a:spcBef>
              <a:spcAft>
                <a:spcPts val="0"/>
              </a:spcAft>
              <a:buSzPts val="2300"/>
              <a:buChar char="–"/>
              <a:defRPr/>
            </a:lvl4pPr>
            <a:lvl5pPr indent="-374650" lvl="4" marL="2286000" rtl="0">
              <a:spcBef>
                <a:spcPts val="400"/>
              </a:spcBef>
              <a:spcAft>
                <a:spcPts val="0"/>
              </a:spcAft>
              <a:buSzPts val="2300"/>
              <a:buChar char="»"/>
              <a:defRPr/>
            </a:lvl5pPr>
            <a:lvl6pPr indent="-374650" lvl="5" marL="27432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6pPr>
            <a:lvl7pPr indent="-374650" lvl="6" marL="32004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7pPr>
            <a:lvl8pPr indent="-374650" lvl="7" marL="36576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8pPr>
            <a:lvl9pPr indent="-374650" lvl="8" marL="4114800" rtl="0">
              <a:spcBef>
                <a:spcPts val="400"/>
              </a:spcBef>
              <a:spcAft>
                <a:spcPts val="0"/>
              </a:spcAft>
              <a:buSzPts val="23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ge">
  <p:cSld name="CUSTOM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2">
            <a:alphaModFix/>
          </a:blip>
          <a:srcRect b="0" l="0" r="0" t="39824"/>
          <a:stretch/>
        </p:blipFill>
        <p:spPr>
          <a:xfrm>
            <a:off x="0" y="0"/>
            <a:ext cx="18288000" cy="5781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8"/>
          <p:cNvGrpSpPr/>
          <p:nvPr/>
        </p:nvGrpSpPr>
        <p:grpSpPr>
          <a:xfrm>
            <a:off x="0" y="5613800"/>
            <a:ext cx="12324737" cy="4673187"/>
            <a:chOff x="0" y="-47625"/>
            <a:chExt cx="3246000" cy="1271235"/>
          </a:xfrm>
        </p:grpSpPr>
        <p:sp>
          <p:nvSpPr>
            <p:cNvPr id="94" name="Google Shape;94;p8"/>
            <p:cNvSpPr/>
            <p:nvPr/>
          </p:nvSpPr>
          <p:spPr>
            <a:xfrm>
              <a:off x="0" y="0"/>
              <a:ext cx="3245884" cy="1223610"/>
            </a:xfrm>
            <a:custGeom>
              <a:rect b="b" l="l" r="r" t="t"/>
              <a:pathLst>
                <a:path extrusionOk="0" h="1223610" w="3245884">
                  <a:moveTo>
                    <a:pt x="0" y="0"/>
                  </a:moveTo>
                  <a:lnTo>
                    <a:pt x="3245884" y="0"/>
                  </a:lnTo>
                  <a:lnTo>
                    <a:pt x="3245884" y="1223610"/>
                  </a:lnTo>
                  <a:lnTo>
                    <a:pt x="0" y="122361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</p:sp>
        <p:sp>
          <p:nvSpPr>
            <p:cNvPr id="95" name="Google Shape;95;p8"/>
            <p:cNvSpPr txBox="1"/>
            <p:nvPr/>
          </p:nvSpPr>
          <p:spPr>
            <a:xfrm>
              <a:off x="0" y="-47625"/>
              <a:ext cx="3246000" cy="127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6" name="Google Shape;96;p8"/>
          <p:cNvCxnSpPr/>
          <p:nvPr/>
        </p:nvCxnSpPr>
        <p:spPr>
          <a:xfrm>
            <a:off x="0" y="5794617"/>
            <a:ext cx="182880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" name="Google Shape;97;p8"/>
          <p:cNvCxnSpPr/>
          <p:nvPr/>
        </p:nvCxnSpPr>
        <p:spPr>
          <a:xfrm>
            <a:off x="12316970" y="5785092"/>
            <a:ext cx="0" cy="446520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8" name="Google Shape;98;p8"/>
          <p:cNvGrpSpPr/>
          <p:nvPr/>
        </p:nvGrpSpPr>
        <p:grpSpPr>
          <a:xfrm>
            <a:off x="12848090" y="9022192"/>
            <a:ext cx="882807" cy="825801"/>
            <a:chOff x="0" y="-47625"/>
            <a:chExt cx="506400" cy="473700"/>
          </a:xfrm>
        </p:grpSpPr>
        <p:sp>
          <p:nvSpPr>
            <p:cNvPr id="99" name="Google Shape;99;p8"/>
            <p:cNvSpPr/>
            <p:nvPr/>
          </p:nvSpPr>
          <p:spPr>
            <a:xfrm>
              <a:off x="0" y="0"/>
              <a:ext cx="506400" cy="425951"/>
            </a:xfrm>
            <a:custGeom>
              <a:rect b="b" l="l" r="r" t="t"/>
              <a:pathLst>
                <a:path extrusionOk="0" h="425951" w="506400">
                  <a:moveTo>
                    <a:pt x="0" y="0"/>
                  </a:moveTo>
                  <a:lnTo>
                    <a:pt x="506400" y="0"/>
                  </a:lnTo>
                  <a:lnTo>
                    <a:pt x="506400" y="425951"/>
                  </a:lnTo>
                  <a:lnTo>
                    <a:pt x="0" y="425951"/>
                  </a:lnTo>
                  <a:close/>
                </a:path>
              </a:pathLst>
            </a:custGeom>
            <a:solidFill>
              <a:srgbClr val="ADBA85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0" name="Google Shape;100;p8"/>
            <p:cNvSpPr txBox="1"/>
            <p:nvPr/>
          </p:nvSpPr>
          <p:spPr>
            <a:xfrm>
              <a:off x="0" y="-47625"/>
              <a:ext cx="506400" cy="47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" name="Google Shape;101;p8"/>
          <p:cNvGrpSpPr/>
          <p:nvPr/>
        </p:nvGrpSpPr>
        <p:grpSpPr>
          <a:xfrm>
            <a:off x="12848090" y="7679546"/>
            <a:ext cx="882807" cy="825801"/>
            <a:chOff x="0" y="-47625"/>
            <a:chExt cx="506400" cy="473700"/>
          </a:xfrm>
        </p:grpSpPr>
        <p:sp>
          <p:nvSpPr>
            <p:cNvPr id="102" name="Google Shape;102;p8"/>
            <p:cNvSpPr/>
            <p:nvPr/>
          </p:nvSpPr>
          <p:spPr>
            <a:xfrm>
              <a:off x="0" y="0"/>
              <a:ext cx="506400" cy="425951"/>
            </a:xfrm>
            <a:custGeom>
              <a:rect b="b" l="l" r="r" t="t"/>
              <a:pathLst>
                <a:path extrusionOk="0" h="425951" w="506400">
                  <a:moveTo>
                    <a:pt x="0" y="0"/>
                  </a:moveTo>
                  <a:lnTo>
                    <a:pt x="506400" y="0"/>
                  </a:lnTo>
                  <a:lnTo>
                    <a:pt x="506400" y="425951"/>
                  </a:lnTo>
                  <a:lnTo>
                    <a:pt x="0" y="425951"/>
                  </a:lnTo>
                  <a:close/>
                </a:path>
              </a:pathLst>
            </a:custGeom>
            <a:solidFill>
              <a:srgbClr val="F4C76B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3" name="Google Shape;103;p8"/>
            <p:cNvSpPr txBox="1"/>
            <p:nvPr/>
          </p:nvSpPr>
          <p:spPr>
            <a:xfrm>
              <a:off x="0" y="-47625"/>
              <a:ext cx="506400" cy="47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" name="Google Shape;104;p8"/>
          <p:cNvGrpSpPr/>
          <p:nvPr/>
        </p:nvGrpSpPr>
        <p:grpSpPr>
          <a:xfrm>
            <a:off x="12848090" y="6317851"/>
            <a:ext cx="882807" cy="825801"/>
            <a:chOff x="0" y="-47625"/>
            <a:chExt cx="506400" cy="473700"/>
          </a:xfrm>
        </p:grpSpPr>
        <p:sp>
          <p:nvSpPr>
            <p:cNvPr id="105" name="Google Shape;105;p8"/>
            <p:cNvSpPr/>
            <p:nvPr/>
          </p:nvSpPr>
          <p:spPr>
            <a:xfrm>
              <a:off x="0" y="0"/>
              <a:ext cx="506400" cy="425951"/>
            </a:xfrm>
            <a:custGeom>
              <a:rect b="b" l="l" r="r" t="t"/>
              <a:pathLst>
                <a:path extrusionOk="0" h="425951" w="506400">
                  <a:moveTo>
                    <a:pt x="0" y="0"/>
                  </a:moveTo>
                  <a:lnTo>
                    <a:pt x="506400" y="0"/>
                  </a:lnTo>
                  <a:lnTo>
                    <a:pt x="506400" y="425951"/>
                  </a:lnTo>
                  <a:lnTo>
                    <a:pt x="0" y="425951"/>
                  </a:lnTo>
                  <a:close/>
                </a:path>
              </a:pathLst>
            </a:custGeom>
            <a:solidFill>
              <a:srgbClr val="BBCDD2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06" name="Google Shape;106;p8"/>
            <p:cNvSpPr txBox="1"/>
            <p:nvPr/>
          </p:nvSpPr>
          <p:spPr>
            <a:xfrm>
              <a:off x="0" y="-47625"/>
              <a:ext cx="506400" cy="47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" name="Google Shape;107;p8"/>
          <p:cNvSpPr txBox="1"/>
          <p:nvPr>
            <p:ph type="title"/>
          </p:nvPr>
        </p:nvSpPr>
        <p:spPr>
          <a:xfrm>
            <a:off x="714375" y="6481325"/>
            <a:ext cx="9664800" cy="336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5F0E2"/>
              </a:buClr>
              <a:buSzPts val="12500"/>
              <a:buNone/>
              <a:defRPr sz="12500">
                <a:solidFill>
                  <a:srgbClr val="F5F0E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08" name="Google Shape;108;p8"/>
          <p:cNvSpPr txBox="1"/>
          <p:nvPr>
            <p:ph idx="1" type="body"/>
          </p:nvPr>
        </p:nvSpPr>
        <p:spPr>
          <a:xfrm>
            <a:off x="14254275" y="6514300"/>
            <a:ext cx="2424600" cy="43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>
              <a:spcBef>
                <a:spcPts val="640"/>
              </a:spcBef>
              <a:spcAft>
                <a:spcPts val="0"/>
              </a:spcAft>
              <a:buSzPts val="3200"/>
              <a:buFont typeface="Blinker"/>
              <a:buChar char="•"/>
              <a:defRPr>
                <a:latin typeface="Blinker"/>
                <a:ea typeface="Blinker"/>
                <a:cs typeface="Blinker"/>
                <a:sym typeface="Blinker"/>
              </a:defRPr>
            </a:lvl1pPr>
            <a:lvl2pPr indent="-431800" lvl="1" marL="914400">
              <a:spcBef>
                <a:spcPts val="560"/>
              </a:spcBef>
              <a:spcAft>
                <a:spcPts val="0"/>
              </a:spcAft>
              <a:buSzPts val="3200"/>
              <a:buChar char="–"/>
              <a:defRPr sz="3200"/>
            </a:lvl2pPr>
            <a:lvl3pPr indent="-431800" lvl="2" marL="1371600">
              <a:spcBef>
                <a:spcPts val="480"/>
              </a:spcBef>
              <a:spcAft>
                <a:spcPts val="0"/>
              </a:spcAft>
              <a:buSzPts val="3200"/>
              <a:buChar char="•"/>
              <a:defRPr sz="3200"/>
            </a:lvl3pPr>
            <a:lvl4pPr indent="-431800" lvl="3" marL="1828800">
              <a:spcBef>
                <a:spcPts val="400"/>
              </a:spcBef>
              <a:spcAft>
                <a:spcPts val="0"/>
              </a:spcAft>
              <a:buSzPts val="3200"/>
              <a:buChar char="–"/>
              <a:defRPr sz="3200"/>
            </a:lvl4pPr>
            <a:lvl5pPr indent="-431800" lvl="4" marL="2286000">
              <a:spcBef>
                <a:spcPts val="400"/>
              </a:spcBef>
              <a:spcAft>
                <a:spcPts val="0"/>
              </a:spcAft>
              <a:buSzPts val="3200"/>
              <a:buChar char="»"/>
              <a:defRPr sz="3200"/>
            </a:lvl5pPr>
            <a:lvl6pPr indent="-431800" lvl="5" marL="274320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6pPr>
            <a:lvl7pPr indent="-431800" lvl="6" marL="320040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7pPr>
            <a:lvl8pPr indent="-431800" lvl="7" marL="365760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8pPr>
            <a:lvl9pPr indent="-431800" lvl="8" marL="411480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9pPr>
          </a:lstStyle>
          <a:p/>
        </p:txBody>
      </p:sp>
      <p:sp>
        <p:nvSpPr>
          <p:cNvPr id="109" name="Google Shape;109;p8"/>
          <p:cNvSpPr txBox="1"/>
          <p:nvPr>
            <p:ph idx="2" type="body"/>
          </p:nvPr>
        </p:nvSpPr>
        <p:spPr>
          <a:xfrm>
            <a:off x="14254275" y="7948175"/>
            <a:ext cx="2424600" cy="43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>
              <a:spcBef>
                <a:spcPts val="640"/>
              </a:spcBef>
              <a:spcAft>
                <a:spcPts val="0"/>
              </a:spcAft>
              <a:buSzPts val="3200"/>
              <a:buFont typeface="Blinker"/>
              <a:buChar char="•"/>
              <a:defRPr>
                <a:latin typeface="Blinker"/>
                <a:ea typeface="Blinker"/>
                <a:cs typeface="Blinker"/>
                <a:sym typeface="Blinker"/>
              </a:defRPr>
            </a:lvl1pPr>
            <a:lvl2pPr indent="-431800" lvl="1" marL="914400" rtl="0">
              <a:spcBef>
                <a:spcPts val="560"/>
              </a:spcBef>
              <a:spcAft>
                <a:spcPts val="0"/>
              </a:spcAft>
              <a:buSzPts val="3200"/>
              <a:buChar char="–"/>
              <a:defRPr sz="3200"/>
            </a:lvl2pPr>
            <a:lvl3pPr indent="-431800" lvl="2" marL="1371600" rtl="0">
              <a:spcBef>
                <a:spcPts val="480"/>
              </a:spcBef>
              <a:spcAft>
                <a:spcPts val="0"/>
              </a:spcAft>
              <a:buSzPts val="3200"/>
              <a:buChar char="•"/>
              <a:defRPr sz="3200"/>
            </a:lvl3pPr>
            <a:lvl4pPr indent="-431800" lvl="3" marL="1828800" rtl="0">
              <a:spcBef>
                <a:spcPts val="400"/>
              </a:spcBef>
              <a:spcAft>
                <a:spcPts val="0"/>
              </a:spcAft>
              <a:buSzPts val="3200"/>
              <a:buChar char="–"/>
              <a:defRPr sz="3200"/>
            </a:lvl4pPr>
            <a:lvl5pPr indent="-431800" lvl="4" marL="2286000" rtl="0">
              <a:spcBef>
                <a:spcPts val="400"/>
              </a:spcBef>
              <a:spcAft>
                <a:spcPts val="0"/>
              </a:spcAft>
              <a:buSzPts val="3200"/>
              <a:buChar char="»"/>
              <a:defRPr sz="3200"/>
            </a:lvl5pPr>
            <a:lvl6pPr indent="-431800" lvl="5" marL="27432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6pPr>
            <a:lvl7pPr indent="-431800" lvl="6" marL="32004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7pPr>
            <a:lvl8pPr indent="-431800" lvl="7" marL="36576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8pPr>
            <a:lvl9pPr indent="-431800" lvl="8" marL="41148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9pPr>
          </a:lstStyle>
          <a:p/>
        </p:txBody>
      </p:sp>
      <p:sp>
        <p:nvSpPr>
          <p:cNvPr id="110" name="Google Shape;110;p8"/>
          <p:cNvSpPr txBox="1"/>
          <p:nvPr>
            <p:ph idx="3" type="body"/>
          </p:nvPr>
        </p:nvSpPr>
        <p:spPr>
          <a:xfrm>
            <a:off x="14254275" y="9218650"/>
            <a:ext cx="2424600" cy="43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>
              <a:spcBef>
                <a:spcPts val="640"/>
              </a:spcBef>
              <a:spcAft>
                <a:spcPts val="0"/>
              </a:spcAft>
              <a:buSzPts val="3200"/>
              <a:buFont typeface="Blinker"/>
              <a:buChar char="•"/>
              <a:defRPr>
                <a:latin typeface="Blinker"/>
                <a:ea typeface="Blinker"/>
                <a:cs typeface="Blinker"/>
                <a:sym typeface="Blinker"/>
              </a:defRPr>
            </a:lvl1pPr>
            <a:lvl2pPr indent="-431800" lvl="1" marL="914400" rtl="0">
              <a:spcBef>
                <a:spcPts val="560"/>
              </a:spcBef>
              <a:spcAft>
                <a:spcPts val="0"/>
              </a:spcAft>
              <a:buSzPts val="3200"/>
              <a:buChar char="–"/>
              <a:defRPr sz="3200"/>
            </a:lvl2pPr>
            <a:lvl3pPr indent="-431800" lvl="2" marL="1371600" rtl="0">
              <a:spcBef>
                <a:spcPts val="480"/>
              </a:spcBef>
              <a:spcAft>
                <a:spcPts val="0"/>
              </a:spcAft>
              <a:buSzPts val="3200"/>
              <a:buChar char="•"/>
              <a:defRPr sz="3200"/>
            </a:lvl3pPr>
            <a:lvl4pPr indent="-431800" lvl="3" marL="1828800" rtl="0">
              <a:spcBef>
                <a:spcPts val="400"/>
              </a:spcBef>
              <a:spcAft>
                <a:spcPts val="0"/>
              </a:spcAft>
              <a:buSzPts val="3200"/>
              <a:buChar char="–"/>
              <a:defRPr sz="3200"/>
            </a:lvl4pPr>
            <a:lvl5pPr indent="-431800" lvl="4" marL="2286000" rtl="0">
              <a:spcBef>
                <a:spcPts val="400"/>
              </a:spcBef>
              <a:spcAft>
                <a:spcPts val="0"/>
              </a:spcAft>
              <a:buSzPts val="3200"/>
              <a:buChar char="»"/>
              <a:defRPr sz="3200"/>
            </a:lvl5pPr>
            <a:lvl6pPr indent="-431800" lvl="5" marL="27432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6pPr>
            <a:lvl7pPr indent="-431800" lvl="6" marL="32004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7pPr>
            <a:lvl8pPr indent="-431800" lvl="7" marL="36576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8pPr>
            <a:lvl9pPr indent="-431800" lvl="8" marL="4114800" rtl="0">
              <a:spcBef>
                <a:spcPts val="400"/>
              </a:spcBef>
              <a:spcAft>
                <a:spcPts val="0"/>
              </a:spcAft>
              <a:buSzPts val="3200"/>
              <a:buChar char="•"/>
              <a:defRPr sz="32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13" name="Google Shape;113;p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4" name="Google Shape;11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19" name="Google Shape;119;p10"/>
          <p:cNvSpPr txBox="1"/>
          <p:nvPr>
            <p:ph idx="1" type="body"/>
          </p:nvPr>
        </p:nvSpPr>
        <p:spPr>
          <a:xfrm>
            <a:off x="457200" y="31155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0E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8158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lata"/>
              <a:buNone/>
              <a:defRPr i="0" sz="75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Font typeface="Alata"/>
              <a:buNone/>
              <a:defRPr sz="7500">
                <a:latin typeface="Alata"/>
                <a:ea typeface="Alata"/>
                <a:cs typeface="Alata"/>
                <a:sym typeface="Alat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31155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lata"/>
              <a:buChar char="•"/>
              <a:defRPr i="0" sz="3200" u="none" cap="none" strike="noStrik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indent="-37465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–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indent="-37465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•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indent="-37465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–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indent="-37465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»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indent="-37465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•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indent="-37465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•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indent="-37465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•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indent="-37465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Blinker"/>
              <a:buChar char="•"/>
              <a:defRPr i="0" sz="2300" u="none" cap="none" strike="noStrike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0E2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/>
        </p:nvSpPr>
        <p:spPr>
          <a:xfrm>
            <a:off x="2591500" y="-57225"/>
            <a:ext cx="15046200" cy="24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Opti-Route</a:t>
            </a:r>
            <a:endParaRPr sz="7500">
              <a:solidFill>
                <a:srgbClr val="1A1A1A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“The Smartest Route for the Way YOU Want to Drive” </a:t>
            </a:r>
            <a:endParaRPr sz="4800">
              <a:solidFill>
                <a:srgbClr val="1A1A1A"/>
              </a:solidFill>
              <a:latin typeface="Alata"/>
              <a:ea typeface="Alata"/>
              <a:cs typeface="Alata"/>
              <a:sym typeface="Alata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 txBox="1"/>
          <p:nvPr/>
        </p:nvSpPr>
        <p:spPr>
          <a:xfrm>
            <a:off x="1030580" y="2605667"/>
            <a:ext cx="28806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About the Project:</a:t>
            </a:r>
            <a:endParaRPr/>
          </a:p>
        </p:txBody>
      </p:sp>
      <p:sp>
        <p:nvSpPr>
          <p:cNvPr id="182" name="Google Shape;182;p19"/>
          <p:cNvSpPr txBox="1"/>
          <p:nvPr/>
        </p:nvSpPr>
        <p:spPr>
          <a:xfrm>
            <a:off x="701105" y="6940399"/>
            <a:ext cx="387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Current Progress:</a:t>
            </a: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64000" y="3590875"/>
            <a:ext cx="72660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A1A1A"/>
                </a:solidFill>
                <a:latin typeface="Blinker"/>
                <a:ea typeface="Blinker"/>
                <a:cs typeface="Blinker"/>
                <a:sym typeface="Blinker"/>
              </a:rPr>
              <a:t>Opti-Route helps people pick the best route for their driving style. Whether </a:t>
            </a:r>
            <a:r>
              <a:rPr lang="en-US" sz="3000">
                <a:solidFill>
                  <a:srgbClr val="1A1A1A"/>
                </a:solidFill>
                <a:latin typeface="Blinker"/>
                <a:ea typeface="Blinker"/>
                <a:cs typeface="Blinker"/>
                <a:sym typeface="Blinker"/>
              </a:rPr>
              <a:t>someone </a:t>
            </a:r>
            <a:r>
              <a:rPr lang="en-US" sz="3000">
                <a:solidFill>
                  <a:srgbClr val="1A1A1A"/>
                </a:solidFill>
                <a:latin typeface="Blinker"/>
                <a:ea typeface="Blinker"/>
                <a:cs typeface="Blinker"/>
                <a:sym typeface="Blinker"/>
              </a:rPr>
              <a:t>wants the fastest way, the safest roads, or a more relaxed drive, OptiRoute adjusts the path to match what they prefer. It makes everyday driving easier, more personal, and less stressful.</a:t>
            </a:r>
            <a:endParaRPr sz="2100"/>
          </a:p>
        </p:txBody>
      </p:sp>
      <p:sp>
        <p:nvSpPr>
          <p:cNvPr id="184" name="Google Shape;184;p19"/>
          <p:cNvSpPr txBox="1"/>
          <p:nvPr/>
        </p:nvSpPr>
        <p:spPr>
          <a:xfrm>
            <a:off x="289522" y="7550025"/>
            <a:ext cx="55065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Set up the project foundation: Chose and submitted my project topic (Exercise 6), added it to the Teams spreadsheet, and joined the KSU-IS GitHub organization.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Created and organized my repo: Made the Opti-Route GitHub repository, added a README, committed changes, and added the MIT license.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Early research &amp; inspiration: Found and reviewed a couple route-planning Python projects to guide my own approach.</a:t>
            </a:r>
            <a:endParaRPr sz="1800"/>
          </a:p>
        </p:txBody>
      </p:sp>
      <p:grpSp>
        <p:nvGrpSpPr>
          <p:cNvPr id="185" name="Google Shape;185;p19"/>
          <p:cNvGrpSpPr/>
          <p:nvPr/>
        </p:nvGrpSpPr>
        <p:grpSpPr>
          <a:xfrm>
            <a:off x="289524" y="2573442"/>
            <a:ext cx="461277" cy="517994"/>
            <a:chOff x="0" y="-47625"/>
            <a:chExt cx="264600" cy="297134"/>
          </a:xfrm>
        </p:grpSpPr>
        <p:sp>
          <p:nvSpPr>
            <p:cNvPr id="186" name="Google Shape;186;p19"/>
            <p:cNvSpPr/>
            <p:nvPr/>
          </p:nvSpPr>
          <p:spPr>
            <a:xfrm>
              <a:off x="0" y="0"/>
              <a:ext cx="264479" cy="249509"/>
            </a:xfrm>
            <a:custGeom>
              <a:rect b="b" l="l" r="r" t="t"/>
              <a:pathLst>
                <a:path extrusionOk="0" h="249509" w="264479">
                  <a:moveTo>
                    <a:pt x="0" y="0"/>
                  </a:moveTo>
                  <a:lnTo>
                    <a:pt x="264479" y="0"/>
                  </a:lnTo>
                  <a:lnTo>
                    <a:pt x="264479" y="249509"/>
                  </a:lnTo>
                  <a:lnTo>
                    <a:pt x="0" y="249509"/>
                  </a:lnTo>
                  <a:close/>
                </a:path>
              </a:pathLst>
            </a:custGeom>
            <a:solidFill>
              <a:srgbClr val="ADBA85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87" name="Google Shape;187;p19"/>
            <p:cNvSpPr txBox="1"/>
            <p:nvPr/>
          </p:nvSpPr>
          <p:spPr>
            <a:xfrm>
              <a:off x="0" y="-47625"/>
              <a:ext cx="264600" cy="29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Google Shape;188;p19"/>
          <p:cNvGrpSpPr/>
          <p:nvPr/>
        </p:nvGrpSpPr>
        <p:grpSpPr>
          <a:xfrm>
            <a:off x="-39951" y="6908174"/>
            <a:ext cx="461277" cy="517994"/>
            <a:chOff x="0" y="-47625"/>
            <a:chExt cx="264600" cy="297134"/>
          </a:xfrm>
        </p:grpSpPr>
        <p:sp>
          <p:nvSpPr>
            <p:cNvPr id="189" name="Google Shape;189;p19"/>
            <p:cNvSpPr/>
            <p:nvPr/>
          </p:nvSpPr>
          <p:spPr>
            <a:xfrm>
              <a:off x="0" y="0"/>
              <a:ext cx="264479" cy="249509"/>
            </a:xfrm>
            <a:custGeom>
              <a:rect b="b" l="l" r="r" t="t"/>
              <a:pathLst>
                <a:path extrusionOk="0" h="249509" w="264479">
                  <a:moveTo>
                    <a:pt x="0" y="0"/>
                  </a:moveTo>
                  <a:lnTo>
                    <a:pt x="264479" y="0"/>
                  </a:lnTo>
                  <a:lnTo>
                    <a:pt x="264479" y="249509"/>
                  </a:lnTo>
                  <a:lnTo>
                    <a:pt x="0" y="249509"/>
                  </a:lnTo>
                  <a:close/>
                </a:path>
              </a:pathLst>
            </a:custGeom>
            <a:solidFill>
              <a:srgbClr val="F4C76B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90" name="Google Shape;190;p19"/>
            <p:cNvSpPr txBox="1"/>
            <p:nvPr/>
          </p:nvSpPr>
          <p:spPr>
            <a:xfrm>
              <a:off x="0" y="-47625"/>
              <a:ext cx="264600" cy="29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91" name="Google Shape;191;p19"/>
          <p:cNvCxnSpPr/>
          <p:nvPr/>
        </p:nvCxnSpPr>
        <p:spPr>
          <a:xfrm>
            <a:off x="1880" y="2374854"/>
            <a:ext cx="18288000" cy="0"/>
          </a:xfrm>
          <a:prstGeom prst="straightConnector1">
            <a:avLst/>
          </a:prstGeom>
          <a:noFill/>
          <a:ln cap="flat" cmpd="sng" w="19050">
            <a:solidFill>
              <a:srgbClr val="1A1A1A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2" name="Google Shape;192;p19" title="sc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54688">
            <a:off x="7833402" y="2544367"/>
            <a:ext cx="5175439" cy="4155006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3420000" dist="390525">
              <a:srgbClr val="000000">
                <a:alpha val="6000"/>
              </a:srgbClr>
            </a:outerShdw>
          </a:effectLst>
        </p:spPr>
      </p:pic>
      <p:sp>
        <p:nvSpPr>
          <p:cNvPr id="193" name="Google Shape;193;p19"/>
          <p:cNvSpPr txBox="1"/>
          <p:nvPr/>
        </p:nvSpPr>
        <p:spPr>
          <a:xfrm>
            <a:off x="6943980" y="7465224"/>
            <a:ext cx="387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Next Steps</a:t>
            </a:r>
            <a:r>
              <a:rPr lang="en-US" sz="3200">
                <a:solidFill>
                  <a:srgbClr val="1A1A1A"/>
                </a:solidFill>
                <a:latin typeface="Alata"/>
                <a:ea typeface="Alata"/>
                <a:cs typeface="Alata"/>
                <a:sym typeface="Alata"/>
              </a:rPr>
              <a:t>:</a:t>
            </a:r>
            <a:endParaRPr sz="3200">
              <a:solidFill>
                <a:srgbClr val="1A1A1A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grpSp>
        <p:nvGrpSpPr>
          <p:cNvPr id="194" name="Google Shape;194;p19"/>
          <p:cNvGrpSpPr/>
          <p:nvPr/>
        </p:nvGrpSpPr>
        <p:grpSpPr>
          <a:xfrm>
            <a:off x="6202924" y="7432999"/>
            <a:ext cx="461277" cy="517994"/>
            <a:chOff x="0" y="-47625"/>
            <a:chExt cx="264600" cy="297134"/>
          </a:xfrm>
        </p:grpSpPr>
        <p:sp>
          <p:nvSpPr>
            <p:cNvPr id="195" name="Google Shape;195;p19"/>
            <p:cNvSpPr/>
            <p:nvPr/>
          </p:nvSpPr>
          <p:spPr>
            <a:xfrm>
              <a:off x="0" y="0"/>
              <a:ext cx="264479" cy="249509"/>
            </a:xfrm>
            <a:custGeom>
              <a:rect b="b" l="l" r="r" t="t"/>
              <a:pathLst>
                <a:path extrusionOk="0" h="249509" w="264479">
                  <a:moveTo>
                    <a:pt x="0" y="0"/>
                  </a:moveTo>
                  <a:lnTo>
                    <a:pt x="264479" y="0"/>
                  </a:lnTo>
                  <a:lnTo>
                    <a:pt x="264479" y="249509"/>
                  </a:lnTo>
                  <a:lnTo>
                    <a:pt x="0" y="249509"/>
                  </a:lnTo>
                  <a:close/>
                </a:path>
              </a:pathLst>
            </a:custGeom>
            <a:solidFill>
              <a:srgbClr val="F4C76B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196" name="Google Shape;196;p19"/>
            <p:cNvSpPr txBox="1"/>
            <p:nvPr/>
          </p:nvSpPr>
          <p:spPr>
            <a:xfrm>
              <a:off x="0" y="-47625"/>
              <a:ext cx="264600" cy="297000"/>
            </a:xfrm>
            <a:prstGeom prst="rect">
              <a:avLst/>
            </a:prstGeom>
            <a:solidFill>
              <a:srgbClr val="4A86E8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7" name="Google Shape;197;p19"/>
          <p:cNvSpPr txBox="1"/>
          <p:nvPr/>
        </p:nvSpPr>
        <p:spPr>
          <a:xfrm>
            <a:off x="7030897" y="8423650"/>
            <a:ext cx="5506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Finish updating the project roadmap with notes from the reference code and outline clear tasks for Sprint 2.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Begin Sprint 2 development, including input handling, route-type options, and early algorithm logic.</a:t>
            </a:r>
            <a:endParaRPr sz="1800"/>
          </a:p>
        </p:txBody>
      </p:sp>
      <p:pic>
        <p:nvPicPr>
          <p:cNvPr id="198" name="Google Shape;1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37742">
            <a:off x="12352893" y="5979965"/>
            <a:ext cx="5748281" cy="287396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28663" rotWithShape="0" algn="bl" dir="2580000" dist="600075">
              <a:srgbClr val="000000">
                <a:alpha val="26000"/>
              </a:srgbClr>
            </a:outerShdw>
            <a:reflection blurRad="0" dir="5400000" dist="828675" endA="0" endPos="7000" fadeDir="5400012" kx="0" rotWithShape="0" algn="bl" stA="30000" stPos="0" sy="-100000" ky="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stel Minimal Street Maps Minitheme Presentation">
  <a:themeElements>
    <a:clrScheme name="Office">
      <a:dk1>
        <a:srgbClr val="1A1A1A"/>
      </a:dk1>
      <a:lt1>
        <a:srgbClr val="F5F0E2"/>
      </a:lt1>
      <a:dk2>
        <a:srgbClr val="F4C76B"/>
      </a:dk2>
      <a:lt2>
        <a:srgbClr val="ADBA85"/>
      </a:lt2>
      <a:accent1>
        <a:srgbClr val="BBCDD2"/>
      </a:accent1>
      <a:accent2>
        <a:srgbClr val="F5F0E2"/>
      </a:accent2>
      <a:accent3>
        <a:srgbClr val="1A1A1A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